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73" r:id="rId5"/>
    <p:sldId id="261" r:id="rId6"/>
    <p:sldId id="262" r:id="rId7"/>
    <p:sldId id="263" r:id="rId8"/>
    <p:sldId id="264" r:id="rId9"/>
    <p:sldId id="268" r:id="rId10"/>
    <p:sldId id="266" r:id="rId11"/>
    <p:sldId id="267" r:id="rId12"/>
    <p:sldId id="269" r:id="rId13"/>
    <p:sldId id="270" r:id="rId14"/>
    <p:sldId id="271" r:id="rId15"/>
    <p:sldId id="272" r:id="rId16"/>
    <p:sldId id="25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0DDD-5FCF-49E6-8B6B-C688E4A4F8E3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C1DA-4E80-4303-8449-0B46C055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6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0DDD-5FCF-49E6-8B6B-C688E4A4F8E3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C1DA-4E80-4303-8449-0B46C055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599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0DDD-5FCF-49E6-8B6B-C688E4A4F8E3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C1DA-4E80-4303-8449-0B46C055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0DDD-5FCF-49E6-8B6B-C688E4A4F8E3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C1DA-4E80-4303-8449-0B46C055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450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0DDD-5FCF-49E6-8B6B-C688E4A4F8E3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C1DA-4E80-4303-8449-0B46C055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64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0DDD-5FCF-49E6-8B6B-C688E4A4F8E3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C1DA-4E80-4303-8449-0B46C055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42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0DDD-5FCF-49E6-8B6B-C688E4A4F8E3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C1DA-4E80-4303-8449-0B46C055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880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0DDD-5FCF-49E6-8B6B-C688E4A4F8E3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C1DA-4E80-4303-8449-0B46C055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6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0DDD-5FCF-49E6-8B6B-C688E4A4F8E3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C1DA-4E80-4303-8449-0B46C055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3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0DDD-5FCF-49E6-8B6B-C688E4A4F8E3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C1DA-4E80-4303-8449-0B46C055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050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0DDD-5FCF-49E6-8B6B-C688E4A4F8E3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C1DA-4E80-4303-8449-0B46C055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569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80DDD-5FCF-49E6-8B6B-C688E4A4F8E3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5C1DA-4E80-4303-8449-0B46C055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07" y="334851"/>
            <a:ext cx="9761114" cy="64008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Rounded MT Bold" panose="020F0704030504030204" pitchFamily="34" charset="0"/>
              </a:rPr>
              <a:t>¡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Qué</a:t>
            </a:r>
            <a:r>
              <a:rPr lang="en-US" sz="9600" dirty="0" smtClean="0">
                <a:latin typeface="Arial Rounded MT Bold" panose="020F0704030504030204" pitchFamily="34" charset="0"/>
              </a:rPr>
              <a:t> 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lástima</a:t>
            </a:r>
            <a:r>
              <a:rPr lang="en-US" sz="9600" dirty="0" smtClean="0">
                <a:latin typeface="Arial Rounded MT Bold" panose="020F0704030504030204" pitchFamily="34" charset="0"/>
              </a:rPr>
              <a:t>!</a:t>
            </a:r>
            <a:br>
              <a:rPr lang="en-US" sz="9600" dirty="0" smtClean="0">
                <a:latin typeface="Arial Rounded MT Bold" panose="020F0704030504030204" pitchFamily="34" charset="0"/>
              </a:rPr>
            </a:br>
            <a:r>
              <a:rPr lang="en-US" sz="900" dirty="0">
                <a:latin typeface="Arial Rounded MT Bold" panose="020F0704030504030204" pitchFamily="34" charset="0"/>
              </a:rPr>
              <a:t> </a:t>
            </a:r>
            <a:r>
              <a:rPr lang="en-US" sz="3200" dirty="0" smtClean="0">
                <a:latin typeface="Arial Rounded MT Bold" panose="020F0704030504030204" pitchFamily="34" charset="0"/>
              </a:rPr>
              <a:t/>
            </a:r>
            <a:br>
              <a:rPr lang="en-US" sz="3200" dirty="0" smtClean="0">
                <a:latin typeface="Arial Rounded MT Bold" panose="020F0704030504030204" pitchFamily="34" charset="0"/>
              </a:rPr>
            </a:br>
            <a:r>
              <a:rPr lang="en-US" sz="2000" dirty="0" smtClean="0">
                <a:latin typeface="Arial Rounded MT Bold" panose="020F0704030504030204" pitchFamily="34" charset="0"/>
              </a:rPr>
              <a:t> </a:t>
            </a:r>
            <a:r>
              <a:rPr lang="en-US" sz="3200" dirty="0" smtClean="0">
                <a:latin typeface="Arial Rounded MT Bold" panose="020F0704030504030204" pitchFamily="34" charset="0"/>
              </a:rPr>
              <a:t/>
            </a:r>
            <a:br>
              <a:rPr lang="en-US" sz="3200" dirty="0" smtClean="0">
                <a:latin typeface="Arial Rounded MT Bold" panose="020F0704030504030204" pitchFamily="34" charset="0"/>
              </a:rPr>
            </a:br>
            <a:r>
              <a:rPr lang="en-US" sz="9600" dirty="0" smtClean="0">
                <a:latin typeface="Arial Rounded MT Bold" panose="020F0704030504030204" pitchFamily="34" charset="0"/>
              </a:rPr>
              <a:t>¡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Qué</a:t>
            </a:r>
            <a:r>
              <a:rPr lang="en-US" sz="9600" dirty="0" smtClean="0">
                <a:latin typeface="Arial Rounded MT Bold" panose="020F0704030504030204" pitchFamily="34" charset="0"/>
              </a:rPr>
              <a:t> horrible!</a:t>
            </a:r>
            <a:br>
              <a:rPr lang="en-US" sz="9600" dirty="0" smtClean="0">
                <a:latin typeface="Arial Rounded MT Bold" panose="020F0704030504030204" pitchFamily="34" charset="0"/>
              </a:rPr>
            </a:br>
            <a:r>
              <a:rPr lang="en-US" sz="3200" dirty="0">
                <a:latin typeface="Arial Rounded MT Bold" panose="020F0704030504030204" pitchFamily="34" charset="0"/>
              </a:rPr>
              <a:t/>
            </a:r>
            <a:br>
              <a:rPr lang="en-US" sz="3200" dirty="0">
                <a:latin typeface="Arial Rounded MT Bold" panose="020F0704030504030204" pitchFamily="34" charset="0"/>
              </a:rPr>
            </a:br>
            <a:r>
              <a:rPr lang="en-US" sz="9600" dirty="0" smtClean="0">
                <a:latin typeface="Arial Rounded MT Bold" panose="020F0704030504030204" pitchFamily="34" charset="0"/>
              </a:rPr>
              <a:t>¡Ay, ay, ay!</a:t>
            </a:r>
            <a:br>
              <a:rPr lang="en-US" sz="9600" dirty="0" smtClean="0">
                <a:latin typeface="Arial Rounded MT Bold" panose="020F0704030504030204" pitchFamily="34" charset="0"/>
              </a:rPr>
            </a:br>
            <a:r>
              <a:rPr lang="en-US" sz="2000" dirty="0">
                <a:latin typeface="Arial Rounded MT Bold" panose="020F0704030504030204" pitchFamily="34" charset="0"/>
              </a:rPr>
              <a:t> </a:t>
            </a:r>
            <a:r>
              <a:rPr lang="en-US" sz="9600" dirty="0" smtClean="0">
                <a:latin typeface="Arial Rounded MT Bold" panose="020F0704030504030204" pitchFamily="34" charset="0"/>
              </a:rPr>
              <a:t/>
            </a:r>
            <a:br>
              <a:rPr lang="en-US" sz="9600" dirty="0" smtClean="0">
                <a:latin typeface="Arial Rounded MT Bold" panose="020F0704030504030204" pitchFamily="34" charset="0"/>
              </a:rPr>
            </a:br>
            <a:r>
              <a:rPr lang="en-US" sz="2000" dirty="0" smtClean="0">
                <a:latin typeface="Arial Rounded MT Bold" panose="020F0704030504030204" pitchFamily="34" charset="0"/>
              </a:rPr>
              <a:t> </a:t>
            </a:r>
            <a:r>
              <a:rPr lang="en-US" sz="9600" dirty="0" smtClean="0">
                <a:latin typeface="Arial Rounded MT Bold" panose="020F0704030504030204" pitchFamily="34" charset="0"/>
              </a:rPr>
              <a:t/>
            </a:r>
            <a:br>
              <a:rPr lang="en-US" sz="9600" dirty="0" smtClean="0">
                <a:latin typeface="Arial Rounded MT Bold" panose="020F0704030504030204" pitchFamily="34" charset="0"/>
              </a:rPr>
            </a:br>
            <a:r>
              <a:rPr lang="en-US" sz="9600" dirty="0" smtClean="0">
                <a:latin typeface="Arial Rounded MT Bold" panose="020F0704030504030204" pitchFamily="34" charset="0"/>
              </a:rPr>
              <a:t>¡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Qué</a:t>
            </a:r>
            <a:r>
              <a:rPr lang="en-US" sz="9600" dirty="0" smtClean="0">
                <a:latin typeface="Arial Rounded MT Bold" panose="020F0704030504030204" pitchFamily="34" charset="0"/>
              </a:rPr>
              <a:t> 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triste</a:t>
            </a:r>
            <a:r>
              <a:rPr lang="en-US" sz="9600" dirty="0" smtClean="0">
                <a:latin typeface="Arial Rounded MT Bold" panose="020F0704030504030204" pitchFamily="34" charset="0"/>
              </a:rPr>
              <a:t>!</a:t>
            </a:r>
            <a:endParaRPr lang="en-US" sz="9600" dirty="0">
              <a:latin typeface="Arial Rounded MT Bold" panose="020F070403050403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12328" y="3026534"/>
            <a:ext cx="4534276" cy="448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50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17431"/>
            <a:ext cx="94917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Arial Rounded MT Bold" panose="020F0704030504030204" pitchFamily="34" charset="0"/>
              </a:rPr>
              <a:t>¿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Qué</a:t>
            </a:r>
            <a:r>
              <a:rPr lang="en-US" sz="9600" dirty="0" smtClean="0">
                <a:latin typeface="Arial Rounded MT Bold" panose="020F0704030504030204" pitchFamily="34" charset="0"/>
              </a:rPr>
              <a:t> 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escribo</a:t>
            </a:r>
            <a:r>
              <a:rPr lang="en-US" sz="9600" dirty="0" smtClean="0">
                <a:latin typeface="Arial Rounded MT Bold" panose="020F0704030504030204" pitchFamily="34" charset="0"/>
              </a:rPr>
              <a:t>?</a:t>
            </a:r>
            <a:endParaRPr lang="en-US" sz="9600" dirty="0">
              <a:latin typeface="Arial Rounded MT Bold" panose="020F07040305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45620" y="4291927"/>
            <a:ext cx="941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Arial Rounded MT Bold" panose="020F0704030504030204" pitchFamily="34" charset="0"/>
              </a:rPr>
              <a:t>¿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Qué</a:t>
            </a:r>
            <a:r>
              <a:rPr lang="en-US" sz="9600" dirty="0" smtClean="0">
                <a:latin typeface="Arial Rounded MT Bold" panose="020F0704030504030204" pitchFamily="34" charset="0"/>
              </a:rPr>
              <a:t> 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digo</a:t>
            </a:r>
            <a:r>
              <a:rPr lang="en-US" sz="9600" dirty="0" smtClean="0">
                <a:latin typeface="Arial Rounded MT Bold" panose="020F0704030504030204" pitchFamily="34" charset="0"/>
              </a:rPr>
              <a:t>?</a:t>
            </a:r>
            <a:endParaRPr lang="en-US" sz="9600" dirty="0">
              <a:latin typeface="Arial Rounded MT Bold" panose="020F07040305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9831" y="591647"/>
            <a:ext cx="3118248" cy="24212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534" y="3752714"/>
            <a:ext cx="2648086" cy="2648086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2360054" y="2999214"/>
            <a:ext cx="2044521" cy="1031873"/>
          </a:xfrm>
          <a:prstGeom prst="wedgeEllipse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22073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949" y="1968186"/>
            <a:ext cx="3173166" cy="37775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68969" y="1944710"/>
            <a:ext cx="710913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0" dirty="0" err="1" smtClean="0">
                <a:latin typeface="Arial Rounded MT Bold" panose="020F0704030504030204" pitchFamily="34" charset="0"/>
              </a:rPr>
              <a:t>Hablen</a:t>
            </a:r>
            <a:r>
              <a:rPr lang="en-US" sz="11000" dirty="0" smtClean="0">
                <a:latin typeface="Arial Rounded MT Bold" panose="020F0704030504030204" pitchFamily="34" charset="0"/>
              </a:rPr>
              <a:t> en </a:t>
            </a:r>
            <a:r>
              <a:rPr lang="en-US" sz="11000" dirty="0" err="1" smtClean="0">
                <a:latin typeface="Arial Rounded MT Bold" panose="020F0704030504030204" pitchFamily="34" charset="0"/>
              </a:rPr>
              <a:t>parejas</a:t>
            </a:r>
            <a:r>
              <a:rPr lang="en-US" sz="11000" dirty="0" smtClean="0">
                <a:latin typeface="Arial Rounded MT Bold" panose="020F0704030504030204" pitchFamily="34" charset="0"/>
              </a:rPr>
              <a:t>.</a:t>
            </a:r>
            <a:endParaRPr lang="en-US" sz="110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40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04574" y="1661375"/>
            <a:ext cx="710913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0" dirty="0" err="1" smtClean="0">
                <a:latin typeface="Arial Rounded MT Bold" panose="020F0704030504030204" pitchFamily="34" charset="0"/>
              </a:rPr>
              <a:t>Habla</a:t>
            </a:r>
            <a:r>
              <a:rPr lang="en-US" sz="11000" dirty="0" smtClean="0">
                <a:latin typeface="Arial Rounded MT Bold" panose="020F0704030504030204" pitchFamily="34" charset="0"/>
              </a:rPr>
              <a:t> con un amigo.</a:t>
            </a:r>
            <a:endParaRPr lang="en-US" sz="11000" dirty="0">
              <a:latin typeface="Arial Rounded MT Bold" panose="020F07040305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3043"/>
            <a:ext cx="3953814" cy="395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22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789" y="931303"/>
            <a:ext cx="1412083" cy="3782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21994" y="2086377"/>
            <a:ext cx="690307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0" dirty="0" err="1" smtClean="0">
                <a:latin typeface="Arial Rounded MT Bold" panose="020F0704030504030204" pitchFamily="34" charset="0"/>
              </a:rPr>
              <a:t>maestra</a:t>
            </a:r>
            <a:endParaRPr lang="en-US" sz="110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897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23" y="1477448"/>
            <a:ext cx="5638800" cy="4057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65949" y="2614411"/>
            <a:ext cx="528033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0" dirty="0" err="1" smtClean="0">
                <a:latin typeface="Arial Rounded MT Bold" panose="020F0704030504030204" pitchFamily="34" charset="0"/>
              </a:rPr>
              <a:t>clase</a:t>
            </a:r>
            <a:endParaRPr lang="en-US" sz="110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90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74" y="447675"/>
            <a:ext cx="4276725" cy="5962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07606" y="1996224"/>
            <a:ext cx="64394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>
                <a:latin typeface="Arial Rounded MT Bold" panose="020F0704030504030204" pitchFamily="34" charset="0"/>
              </a:rPr>
              <a:t>Tengo</a:t>
            </a:r>
            <a:r>
              <a:rPr lang="en-US" sz="9600" dirty="0" smtClean="0">
                <a:latin typeface="Arial Rounded MT Bold" panose="020F0704030504030204" pitchFamily="34" charset="0"/>
              </a:rPr>
              <a:t> 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una</a:t>
            </a:r>
            <a:r>
              <a:rPr lang="en-US" sz="9600" dirty="0" smtClean="0">
                <a:latin typeface="Arial Rounded MT Bold" panose="020F0704030504030204" pitchFamily="34" charset="0"/>
              </a:rPr>
              <a:t> 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pregunta</a:t>
            </a:r>
            <a:r>
              <a:rPr lang="en-US" sz="9600" dirty="0" smtClean="0">
                <a:latin typeface="Arial Rounded MT Bold" panose="020F0704030504030204" pitchFamily="34" charset="0"/>
              </a:rPr>
              <a:t>.</a:t>
            </a:r>
            <a:endParaRPr lang="en-US" sz="96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00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8282" y="1328824"/>
            <a:ext cx="4442974" cy="43513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24282" y="1558344"/>
            <a:ext cx="61432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0" dirty="0" smtClean="0">
                <a:latin typeface="Arial Rounded MT Bold" panose="020F0704030504030204" pitchFamily="34" charset="0"/>
              </a:rPr>
              <a:t>¡No me </a:t>
            </a:r>
            <a:r>
              <a:rPr lang="en-US" sz="11000" dirty="0" err="1" smtClean="0">
                <a:latin typeface="Arial Rounded MT Bold" panose="020F0704030504030204" pitchFamily="34" charset="0"/>
              </a:rPr>
              <a:t>digas</a:t>
            </a:r>
            <a:r>
              <a:rPr lang="en-US" sz="11000" dirty="0" smtClean="0">
                <a:latin typeface="Arial Rounded MT Bold" panose="020F0704030504030204" pitchFamily="34" charset="0"/>
              </a:rPr>
              <a:t>!</a:t>
            </a:r>
            <a:endParaRPr lang="en-US" sz="110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434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4940" y="1591193"/>
            <a:ext cx="3350969" cy="35989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591193"/>
            <a:ext cx="91311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Arial Rounded MT Bold" panose="020F0704030504030204" pitchFamily="34" charset="0"/>
              </a:rPr>
              <a:t>¡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Qué</a:t>
            </a:r>
            <a:r>
              <a:rPr lang="en-US" sz="9600" dirty="0" smtClean="0">
                <a:latin typeface="Arial Rounded MT Bold" panose="020F0704030504030204" pitchFamily="34" charset="0"/>
              </a:rPr>
              <a:t> 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chistoso</a:t>
            </a:r>
            <a:r>
              <a:rPr lang="en-US" sz="9600" dirty="0" smtClean="0">
                <a:latin typeface="Arial Rounded MT Bold" panose="020F0704030504030204" pitchFamily="34" charset="0"/>
              </a:rPr>
              <a:t>!</a:t>
            </a:r>
            <a:endParaRPr lang="en-US" sz="9600" dirty="0">
              <a:latin typeface="Arial Rounded MT Bold" panose="020F0704030504030204" pitchFamily="34" charset="0"/>
            </a:endParaRPr>
          </a:p>
          <a:p>
            <a:r>
              <a:rPr lang="en-US" sz="9600" dirty="0" smtClean="0">
                <a:latin typeface="Arial Rounded MT Bold" panose="020F0704030504030204" pitchFamily="34" charset="0"/>
              </a:rPr>
              <a:t>¡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Qué</a:t>
            </a:r>
            <a:r>
              <a:rPr lang="en-US" sz="9600" dirty="0" smtClean="0">
                <a:latin typeface="Arial Rounded MT Bold" panose="020F0704030504030204" pitchFamily="34" charset="0"/>
              </a:rPr>
              <a:t> 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ridículo</a:t>
            </a:r>
            <a:r>
              <a:rPr lang="en-US" sz="9600" dirty="0" smtClean="0">
                <a:latin typeface="Arial Rounded MT Bold" panose="020F0704030504030204" pitchFamily="34" charset="0"/>
              </a:rPr>
              <a:t>!</a:t>
            </a:r>
            <a:endParaRPr lang="en-US" sz="96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20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23" y="1729424"/>
            <a:ext cx="10515600" cy="562720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Rounded MT Bold" panose="020F0704030504030204" pitchFamily="34" charset="0"/>
              </a:rPr>
              <a:t>¡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Fantástico</a:t>
            </a:r>
            <a:r>
              <a:rPr lang="en-US" sz="9600" dirty="0" smtClean="0">
                <a:latin typeface="Arial Rounded MT Bold" panose="020F0704030504030204" pitchFamily="34" charset="0"/>
              </a:rPr>
              <a:t>!</a:t>
            </a:r>
            <a:br>
              <a:rPr lang="en-US" sz="9600" dirty="0" smtClean="0">
                <a:latin typeface="Arial Rounded MT Bold" panose="020F0704030504030204" pitchFamily="34" charset="0"/>
              </a:rPr>
            </a:br>
            <a:r>
              <a:rPr lang="en-US" sz="2000" dirty="0">
                <a:latin typeface="Arial Rounded MT Bold" panose="020F0704030504030204" pitchFamily="34" charset="0"/>
              </a:rPr>
              <a:t> </a:t>
            </a:r>
            <a:r>
              <a:rPr lang="en-US" sz="9600" dirty="0" smtClean="0">
                <a:latin typeface="Arial Rounded MT Bold" panose="020F0704030504030204" pitchFamily="34" charset="0"/>
              </a:rPr>
              <a:t/>
            </a:r>
            <a:br>
              <a:rPr lang="en-US" sz="9600" dirty="0" smtClean="0">
                <a:latin typeface="Arial Rounded MT Bold" panose="020F0704030504030204" pitchFamily="34" charset="0"/>
              </a:rPr>
            </a:br>
            <a:r>
              <a:rPr lang="en-US" sz="9600" dirty="0" smtClean="0">
                <a:latin typeface="Arial Rounded MT Bold" panose="020F0704030504030204" pitchFamily="34" charset="0"/>
              </a:rPr>
              <a:t>¡Perfecto!</a:t>
            </a:r>
            <a:br>
              <a:rPr lang="en-US" sz="9600" dirty="0" smtClean="0">
                <a:latin typeface="Arial Rounded MT Bold" panose="020F0704030504030204" pitchFamily="34" charset="0"/>
              </a:rPr>
            </a:br>
            <a:r>
              <a:rPr lang="en-US" sz="2000" dirty="0">
                <a:latin typeface="Arial Rounded MT Bold" panose="020F0704030504030204" pitchFamily="34" charset="0"/>
              </a:rPr>
              <a:t> </a:t>
            </a:r>
            <a:r>
              <a:rPr lang="en-US" sz="2000" dirty="0" smtClean="0">
                <a:latin typeface="Arial Rounded MT Bold" panose="020F0704030504030204" pitchFamily="34" charset="0"/>
              </a:rPr>
              <a:t/>
            </a:r>
            <a:br>
              <a:rPr lang="en-US" sz="2000" dirty="0" smtClean="0">
                <a:latin typeface="Arial Rounded MT Bold" panose="020F0704030504030204" pitchFamily="34" charset="0"/>
              </a:rPr>
            </a:br>
            <a:r>
              <a:rPr lang="en-US" sz="9600" dirty="0">
                <a:latin typeface="Arial Rounded MT Bold" panose="020F0704030504030204" pitchFamily="34" charset="0"/>
              </a:rPr>
              <a:t>¡</a:t>
            </a:r>
            <a:r>
              <a:rPr lang="en-US" sz="9600" dirty="0" err="1">
                <a:latin typeface="Arial Rounded MT Bold" panose="020F0704030504030204" pitchFamily="34" charset="0"/>
              </a:rPr>
              <a:t>Excelente</a:t>
            </a:r>
            <a:r>
              <a:rPr lang="en-US" sz="9600" dirty="0">
                <a:latin typeface="Arial Rounded MT Bold" panose="020F0704030504030204" pitchFamily="34" charset="0"/>
              </a:rPr>
              <a:t>!</a:t>
            </a:r>
            <a:r>
              <a:rPr lang="en-US" sz="9600" dirty="0" smtClean="0">
                <a:latin typeface="Arial Rounded MT Bold" panose="020F0704030504030204" pitchFamily="34" charset="0"/>
              </a:rPr>
              <a:t/>
            </a:r>
            <a:br>
              <a:rPr lang="en-US" sz="9600" dirty="0" smtClean="0">
                <a:latin typeface="Arial Rounded MT Bold" panose="020F0704030504030204" pitchFamily="34" charset="0"/>
              </a:rPr>
            </a:br>
            <a:r>
              <a:rPr lang="en-US" sz="2000" dirty="0">
                <a:latin typeface="Arial Rounded MT Bold" panose="020F0704030504030204" pitchFamily="34" charset="0"/>
              </a:rPr>
              <a:t/>
            </a:r>
            <a:br>
              <a:rPr lang="en-US" sz="2000" dirty="0">
                <a:latin typeface="Arial Rounded MT Bold" panose="020F0704030504030204" pitchFamily="34" charset="0"/>
              </a:rPr>
            </a:br>
            <a:r>
              <a:rPr lang="en-US" sz="9600" dirty="0" smtClean="0">
                <a:latin typeface="Arial Rounded MT Bold" panose="020F0704030504030204" pitchFamily="34" charset="0"/>
              </a:rPr>
              <a:t>¡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Qué</a:t>
            </a:r>
            <a:r>
              <a:rPr lang="en-US" sz="9600" dirty="0" smtClean="0">
                <a:latin typeface="Arial Rounded MT Bold" panose="020F0704030504030204" pitchFamily="34" charset="0"/>
              </a:rPr>
              <a:t> 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bueno</a:t>
            </a:r>
            <a:r>
              <a:rPr lang="en-US" sz="9600" dirty="0" smtClean="0">
                <a:latin typeface="Arial Rounded MT Bold" panose="020F0704030504030204" pitchFamily="34" charset="0"/>
              </a:rPr>
              <a:t>!</a:t>
            </a:r>
            <a:br>
              <a:rPr lang="en-US" sz="9600" dirty="0" smtClean="0">
                <a:latin typeface="Arial Rounded MT Bold" panose="020F0704030504030204" pitchFamily="34" charset="0"/>
              </a:rPr>
            </a:br>
            <a:r>
              <a:rPr lang="en-US" sz="2000" dirty="0">
                <a:latin typeface="Arial Rounded MT Bold" panose="020F0704030504030204" pitchFamily="34" charset="0"/>
              </a:rPr>
              <a:t> </a:t>
            </a:r>
            <a:r>
              <a:rPr lang="en-US" sz="9600" dirty="0" smtClean="0">
                <a:latin typeface="Arial Rounded MT Bold" panose="020F0704030504030204" pitchFamily="34" charset="0"/>
              </a:rPr>
              <a:t/>
            </a:r>
            <a:br>
              <a:rPr lang="en-US" sz="9600" dirty="0" smtClean="0">
                <a:latin typeface="Arial Rounded MT Bold" panose="020F0704030504030204" pitchFamily="34" charset="0"/>
              </a:rPr>
            </a:br>
            <a:endParaRPr lang="en-US" sz="9600" dirty="0">
              <a:latin typeface="Arial Rounded MT Bold" panose="020F070403050403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25825" y="1034824"/>
            <a:ext cx="4669655" cy="459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08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890" y="0"/>
            <a:ext cx="7574992" cy="675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24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415" y="812175"/>
            <a:ext cx="3768237" cy="46355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97758" y="1606475"/>
            <a:ext cx="654246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 smtClean="0">
                <a:latin typeface="Arial Rounded MT Bold" panose="020F0704030504030204" pitchFamily="34" charset="0"/>
              </a:rPr>
              <a:t>¡</a:t>
            </a:r>
            <a:r>
              <a:rPr lang="en-US" sz="10000" dirty="0" err="1" smtClean="0">
                <a:latin typeface="Arial Rounded MT Bold" panose="020F0704030504030204" pitchFamily="34" charset="0"/>
              </a:rPr>
              <a:t>Silencio</a:t>
            </a:r>
            <a:r>
              <a:rPr lang="en-US" sz="10000" dirty="0" smtClean="0">
                <a:latin typeface="Arial Rounded MT Bold" panose="020F0704030504030204" pitchFamily="34" charset="0"/>
              </a:rPr>
              <a:t>, </a:t>
            </a:r>
            <a:r>
              <a:rPr lang="en-US" sz="10000" dirty="0" err="1" smtClean="0">
                <a:latin typeface="Arial Rounded MT Bold" panose="020F0704030504030204" pitchFamily="34" charset="0"/>
              </a:rPr>
              <a:t>por</a:t>
            </a:r>
            <a:r>
              <a:rPr lang="en-US" sz="10000" dirty="0" smtClean="0">
                <a:latin typeface="Arial Rounded MT Bold" panose="020F0704030504030204" pitchFamily="34" charset="0"/>
              </a:rPr>
              <a:t> favor!</a:t>
            </a:r>
            <a:endParaRPr lang="en-US" sz="100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5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4096" y="2962141"/>
            <a:ext cx="62720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0" dirty="0" smtClean="0">
                <a:latin typeface="Arial Rounded MT Bold" panose="020F0704030504030204" pitchFamily="34" charset="0"/>
              </a:rPr>
              <a:t>¿</a:t>
            </a:r>
            <a:r>
              <a:rPr lang="en-US" sz="11000" dirty="0" err="1" smtClean="0">
                <a:latin typeface="Arial Rounded MT Bold" panose="020F0704030504030204" pitchFamily="34" charset="0"/>
              </a:rPr>
              <a:t>Listos</a:t>
            </a:r>
            <a:r>
              <a:rPr lang="en-US" sz="11000" dirty="0" smtClean="0">
                <a:latin typeface="Arial Rounded MT Bold" panose="020F0704030504030204" pitchFamily="34" charset="0"/>
              </a:rPr>
              <a:t>?</a:t>
            </a:r>
            <a:endParaRPr lang="en-US" sz="11000" dirty="0">
              <a:latin typeface="Arial Rounded MT Bold" panose="020F07040305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6075" y="1180430"/>
            <a:ext cx="5495925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09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496" y="1201476"/>
            <a:ext cx="4856275" cy="50721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1972" y="2333685"/>
            <a:ext cx="65553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Arial Rounded MT Bold" panose="020F0704030504030204" pitchFamily="34" charset="0"/>
              </a:rPr>
              <a:t>¿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Quién</a:t>
            </a:r>
            <a:r>
              <a:rPr lang="en-US" sz="9600" dirty="0" smtClean="0">
                <a:latin typeface="Arial Rounded MT Bold" panose="020F0704030504030204" pitchFamily="34" charset="0"/>
              </a:rPr>
              <a:t> 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es</a:t>
            </a:r>
            <a:r>
              <a:rPr lang="en-US" sz="9600" dirty="0" smtClean="0">
                <a:latin typeface="Arial Rounded MT Bold" panose="020F0704030504030204" pitchFamily="34" charset="0"/>
              </a:rPr>
              <a:t> 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primero</a:t>
            </a:r>
            <a:r>
              <a:rPr lang="en-US" sz="9600" dirty="0" smtClean="0">
                <a:latin typeface="Arial Rounded MT Bold" panose="020F0704030504030204" pitchFamily="34" charset="0"/>
              </a:rPr>
              <a:t>?</a:t>
            </a:r>
            <a:endParaRPr lang="en-US" sz="96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76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577" y="1210614"/>
            <a:ext cx="7834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Arial Rounded MT Bold" panose="020F0704030504030204" pitchFamily="34" charset="0"/>
              </a:rPr>
              <a:t>1, 2, 3 - </a:t>
            </a:r>
          </a:p>
          <a:p>
            <a:pPr algn="ctr"/>
            <a:r>
              <a:rPr lang="en-US" sz="9600" dirty="0" smtClean="0">
                <a:latin typeface="Arial Rounded MT Bold" panose="020F0704030504030204" pitchFamily="34" charset="0"/>
              </a:rPr>
              <a:t>¡No </a:t>
            </a:r>
            <a:r>
              <a:rPr lang="en-US" sz="9600" dirty="0" err="1" smtClean="0">
                <a:latin typeface="Arial Rounded MT Bold" panose="020F0704030504030204" pitchFamily="34" charset="0"/>
              </a:rPr>
              <a:t>inglés</a:t>
            </a:r>
            <a:r>
              <a:rPr lang="en-US" sz="9600" dirty="0" smtClean="0">
                <a:latin typeface="Arial Rounded MT Bold" panose="020F0704030504030204" pitchFamily="34" charset="0"/>
              </a:rPr>
              <a:t>!</a:t>
            </a:r>
            <a:endParaRPr lang="en-US" sz="9600" dirty="0">
              <a:latin typeface="Arial Rounded MT Bold" panose="020F07040305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6906" y="1210614"/>
            <a:ext cx="3705258" cy="409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9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74" y="1484982"/>
            <a:ext cx="4066281" cy="4718625"/>
          </a:xfrm>
          <a:prstGeom prst="rect">
            <a:avLst/>
          </a:prstGeom>
        </p:spPr>
      </p:pic>
      <p:sp>
        <p:nvSpPr>
          <p:cNvPr id="3" name="Oval Callout 2"/>
          <p:cNvSpPr/>
          <p:nvPr/>
        </p:nvSpPr>
        <p:spPr>
          <a:xfrm>
            <a:off x="2729415" y="472201"/>
            <a:ext cx="3258355" cy="1931831"/>
          </a:xfrm>
          <a:prstGeom prst="wedgeEllipse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Rounded MT Bold" panose="020F0704030504030204" pitchFamily="34" charset="0"/>
              </a:rPr>
              <a:t>¡</a:t>
            </a:r>
            <a:r>
              <a:rPr lang="en-US" sz="88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Rounded MT Bold" panose="020F0704030504030204" pitchFamily="34" charset="0"/>
              </a:rPr>
              <a:t>ya</a:t>
            </a:r>
            <a:r>
              <a:rPr lang="en-US" sz="8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Rounded MT Bold" panose="020F0704030504030204" pitchFamily="34" charset="0"/>
              </a:rPr>
              <a:t>!</a:t>
            </a:r>
            <a:endParaRPr lang="en-US" sz="8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7452" y="2094092"/>
            <a:ext cx="689019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0" dirty="0" err="1" smtClean="0">
                <a:latin typeface="Arial Rounded MT Bold" panose="020F0704030504030204" pitchFamily="34" charset="0"/>
              </a:rPr>
              <a:t>Cuando</a:t>
            </a:r>
            <a:r>
              <a:rPr lang="en-US" sz="11000" dirty="0" smtClean="0">
                <a:latin typeface="Arial Rounded MT Bold" panose="020F0704030504030204" pitchFamily="34" charset="0"/>
              </a:rPr>
              <a:t> </a:t>
            </a:r>
            <a:r>
              <a:rPr lang="en-US" sz="11000" dirty="0" err="1" smtClean="0">
                <a:latin typeface="Arial Rounded MT Bold" panose="020F0704030504030204" pitchFamily="34" charset="0"/>
              </a:rPr>
              <a:t>digo</a:t>
            </a:r>
            <a:r>
              <a:rPr lang="en-US" sz="11000" dirty="0" smtClean="0">
                <a:latin typeface="Arial Rounded MT Bold" panose="020F0704030504030204" pitchFamily="34" charset="0"/>
              </a:rPr>
              <a:t>…</a:t>
            </a:r>
            <a:endParaRPr lang="en-US" sz="11000" dirty="0">
              <a:latin typeface="Arial Rounded MT Bold" panose="020F07040305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68225" y="5799137"/>
            <a:ext cx="5022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 Rounded MT Bold" panose="020F0704030504030204" pitchFamily="34" charset="0"/>
              </a:rPr>
              <a:t>When I say….</a:t>
            </a:r>
            <a:endParaRPr lang="en-US" sz="32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5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Words>77</Words>
  <Application>Microsoft Office PowerPoint</Application>
  <PresentationFormat>Widescreen</PresentationFormat>
  <Paragraphs>20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Rounded MT Bold</vt:lpstr>
      <vt:lpstr>Calibri</vt:lpstr>
      <vt:lpstr>Calibri Light</vt:lpstr>
      <vt:lpstr>Office Theme</vt:lpstr>
      <vt:lpstr>¡Qué lástima!     ¡Qué horrible!  ¡Ay, ay, ay!     ¡Qué triste!</vt:lpstr>
      <vt:lpstr>PowerPoint Presentation</vt:lpstr>
      <vt:lpstr>¡Fantástico!   ¡Perfecto!   ¡Excelente!  ¡Qué bueno!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Reeths-Puffer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Brenda Bryson</dc:creator>
  <cp:lastModifiedBy>Brenda Bryson</cp:lastModifiedBy>
  <cp:revision>22</cp:revision>
  <dcterms:created xsi:type="dcterms:W3CDTF">2014-08-13T14:10:53Z</dcterms:created>
  <dcterms:modified xsi:type="dcterms:W3CDTF">2014-08-20T15:32:56Z</dcterms:modified>
</cp:coreProperties>
</file>